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6" r:id="rId7"/>
    <p:sldId id="260" r:id="rId8"/>
    <p:sldId id="262" r:id="rId9"/>
    <p:sldId id="26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94F0"/>
    <a:srgbClr val="95C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6C19-AF27-40F7-8FF3-EC43B4EE7834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C0C0-E14C-4E92-BB7F-0244D543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896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6C19-AF27-40F7-8FF3-EC43B4EE7834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C0C0-E14C-4E92-BB7F-0244D543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262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6C19-AF27-40F7-8FF3-EC43B4EE7834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C0C0-E14C-4E92-BB7F-0244D543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507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6C19-AF27-40F7-8FF3-EC43B4EE7834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C0C0-E14C-4E92-BB7F-0244D543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27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6C19-AF27-40F7-8FF3-EC43B4EE7834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C0C0-E14C-4E92-BB7F-0244D543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342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6C19-AF27-40F7-8FF3-EC43B4EE7834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C0C0-E14C-4E92-BB7F-0244D543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450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6C19-AF27-40F7-8FF3-EC43B4EE7834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C0C0-E14C-4E92-BB7F-0244D543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60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6C19-AF27-40F7-8FF3-EC43B4EE7834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C0C0-E14C-4E92-BB7F-0244D543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484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6C19-AF27-40F7-8FF3-EC43B4EE7834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C0C0-E14C-4E92-BB7F-0244D543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98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6C19-AF27-40F7-8FF3-EC43B4EE7834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C0C0-E14C-4E92-BB7F-0244D543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874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6C19-AF27-40F7-8FF3-EC43B4EE7834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C0C0-E14C-4E92-BB7F-0244D543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215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6C19-AF27-40F7-8FF3-EC43B4EE7834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BC0C0-E14C-4E92-BB7F-0244D543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46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998788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비닐하우스 내부 </a:t>
            </a:r>
            <a:r>
              <a:rPr lang="ko-KR" altLang="ko-KR" sz="4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온습도</a:t>
            </a:r>
            <a:r>
              <a:rPr lang="ko-KR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측정 프로그램</a:t>
            </a:r>
            <a:br>
              <a:rPr lang="ko-KR" altLang="ko-KR" dirty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659313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 안다영</a:t>
            </a:r>
            <a:r>
              <a:rPr lang="en-US" altLang="ko-K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이혜연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953" y="1956207"/>
            <a:ext cx="930094" cy="183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97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2450" y="438150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목차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04850" y="921484"/>
            <a:ext cx="1409700" cy="90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4850" y="1857525"/>
            <a:ext cx="140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2"/>
                </a:solidFill>
              </a:rPr>
              <a:t>001</a:t>
            </a:r>
            <a:endParaRPr lang="ko-KR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4850" y="3059774"/>
            <a:ext cx="140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2"/>
                </a:solidFill>
              </a:rPr>
              <a:t>002</a:t>
            </a:r>
            <a:endParaRPr lang="ko-KR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850" y="4180647"/>
            <a:ext cx="140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2"/>
                </a:solidFill>
              </a:rPr>
              <a:t>003</a:t>
            </a:r>
            <a:endParaRPr lang="ko-KR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81730" y="1857525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052602-DFA7-465A-A177-2692ED56B980}"/>
              </a:ext>
            </a:extLst>
          </p:cNvPr>
          <p:cNvSpPr txBox="1"/>
          <p:nvPr/>
        </p:nvSpPr>
        <p:spPr>
          <a:xfrm>
            <a:off x="1781730" y="3028996"/>
            <a:ext cx="2097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추가된 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7D84D8-33FA-413F-A53D-C8A4CFC11784}"/>
              </a:ext>
            </a:extLst>
          </p:cNvPr>
          <p:cNvSpPr txBox="1"/>
          <p:nvPr/>
        </p:nvSpPr>
        <p:spPr>
          <a:xfrm>
            <a:off x="1852751" y="4180647"/>
            <a:ext cx="2142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코드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F0430-06B0-4A23-ACA0-454CDFE832E0}"/>
              </a:ext>
            </a:extLst>
          </p:cNvPr>
          <p:cNvSpPr txBox="1"/>
          <p:nvPr/>
        </p:nvSpPr>
        <p:spPr>
          <a:xfrm>
            <a:off x="768473" y="5332298"/>
            <a:ext cx="140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2"/>
                </a:solidFill>
              </a:rPr>
              <a:t>004</a:t>
            </a:r>
            <a:endParaRPr lang="ko-KR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CDB019-C0FF-47A4-8EE5-34646E88B083}"/>
              </a:ext>
            </a:extLst>
          </p:cNvPr>
          <p:cNvSpPr txBox="1"/>
          <p:nvPr/>
        </p:nvSpPr>
        <p:spPr>
          <a:xfrm>
            <a:off x="1916375" y="5332298"/>
            <a:ext cx="2097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결과물</a:t>
            </a:r>
          </a:p>
        </p:txBody>
      </p:sp>
    </p:spTree>
    <p:extLst>
      <p:ext uri="{BB962C8B-B14F-4D97-AF65-F5344CB8AC3E}">
        <p14:creationId xmlns:p14="http://schemas.microsoft.com/office/powerpoint/2010/main" val="128451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3107D1-1A82-4FF9-91E6-5570A6D3C307}"/>
              </a:ext>
            </a:extLst>
          </p:cNvPr>
          <p:cNvSpPr txBox="1"/>
          <p:nvPr/>
        </p:nvSpPr>
        <p:spPr>
          <a:xfrm>
            <a:off x="552450" y="438150"/>
            <a:ext cx="25410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88CE75-1810-4440-B9FB-53C0E0B2D8A4}"/>
              </a:ext>
            </a:extLst>
          </p:cNvPr>
          <p:cNvSpPr/>
          <p:nvPr/>
        </p:nvSpPr>
        <p:spPr>
          <a:xfrm>
            <a:off x="704850" y="914401"/>
            <a:ext cx="2895599" cy="7774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352CB7-2568-40E6-85E8-D8C5A4A2540F}"/>
              </a:ext>
            </a:extLst>
          </p:cNvPr>
          <p:cNvSpPr txBox="1"/>
          <p:nvPr/>
        </p:nvSpPr>
        <p:spPr>
          <a:xfrm>
            <a:off x="617029" y="1468399"/>
            <a:ext cx="110320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비닐하우스 내부의 온습도를 측정 프로그램을 사용하여 온습도에 예민한 농작물들을 비닐하우스 안에서 더욱 적합하게 재배할 수 있게 한다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endParaRPr lang="en-US" altLang="ko-KR" dirty="0"/>
          </a:p>
        </p:txBody>
      </p:sp>
      <p:pic>
        <p:nvPicPr>
          <p:cNvPr id="8" name="Picture 4" descr="아두이노 - 온습도센서">
            <a:extLst>
              <a:ext uri="{FF2B5EF4-FFF2-40B4-BE49-F238E27FC236}">
                <a16:creationId xmlns:a16="http://schemas.microsoft.com/office/drawing/2014/main" id="{37FEBD4E-8BD5-4D1A-9648-D68988568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910" l="3514" r="939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51" y="3932726"/>
            <a:ext cx="2512441" cy="188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[LK임베디드] 아두이노 텍스트 LCD 실습">
            <a:extLst>
              <a:ext uri="{FF2B5EF4-FFF2-40B4-BE49-F238E27FC236}">
                <a16:creationId xmlns:a16="http://schemas.microsoft.com/office/drawing/2014/main" id="{8A1F17B9-4C74-4065-982F-476CEC665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977" b="9077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52"/>
          <a:stretch/>
        </p:blipFill>
        <p:spPr bwMode="auto">
          <a:xfrm>
            <a:off x="3304127" y="3759525"/>
            <a:ext cx="2828924" cy="260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[아두이노 I.키트] 7. 스피커">
            <a:extLst>
              <a:ext uri="{FF2B5EF4-FFF2-40B4-BE49-F238E27FC236}">
                <a16:creationId xmlns:a16="http://schemas.microsoft.com/office/drawing/2014/main" id="{E78C603B-4930-4F01-8C14-6B60305DF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13" b="89720" l="2545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36" r="46658"/>
          <a:stretch/>
        </p:blipFill>
        <p:spPr bwMode="auto">
          <a:xfrm>
            <a:off x="7708361" y="3698684"/>
            <a:ext cx="164782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[아두이노 I.키트] 7. 스피커">
            <a:extLst>
              <a:ext uri="{FF2B5EF4-FFF2-40B4-BE49-F238E27FC236}">
                <a16:creationId xmlns:a16="http://schemas.microsoft.com/office/drawing/2014/main" id="{18AFEF82-3368-4B76-A003-E8E9B55E7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49" b="89545" l="2559" r="230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09" t="-505" r="74408" b="505"/>
          <a:stretch/>
        </p:blipFill>
        <p:spPr bwMode="auto">
          <a:xfrm>
            <a:off x="6712307" y="3969527"/>
            <a:ext cx="1388347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B73DF3-2915-4E19-B0A4-09AC5FA7D6E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286" y="4214259"/>
            <a:ext cx="1702340" cy="17936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A865DD-7989-4CCD-83FB-B905B15F7DFD}"/>
              </a:ext>
            </a:extLst>
          </p:cNvPr>
          <p:cNvSpPr txBox="1"/>
          <p:nvPr/>
        </p:nvSpPr>
        <p:spPr>
          <a:xfrm>
            <a:off x="552450" y="3112655"/>
            <a:ext cx="2656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 사용 센서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BAC09C-068B-42DB-B8B1-3AC4C40E5A2F}"/>
              </a:ext>
            </a:extLst>
          </p:cNvPr>
          <p:cNvSpPr/>
          <p:nvPr/>
        </p:nvSpPr>
        <p:spPr>
          <a:xfrm>
            <a:off x="704849" y="3624418"/>
            <a:ext cx="2895599" cy="7774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350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3107D1-1A82-4FF9-91E6-5570A6D3C307}"/>
              </a:ext>
            </a:extLst>
          </p:cNvPr>
          <p:cNvSpPr txBox="1"/>
          <p:nvPr/>
        </p:nvSpPr>
        <p:spPr>
          <a:xfrm>
            <a:off x="552450" y="438150"/>
            <a:ext cx="17940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추가 센서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88CE75-1810-4440-B9FB-53C0E0B2D8A4}"/>
              </a:ext>
            </a:extLst>
          </p:cNvPr>
          <p:cNvSpPr/>
          <p:nvPr/>
        </p:nvSpPr>
        <p:spPr>
          <a:xfrm>
            <a:off x="704851" y="914401"/>
            <a:ext cx="1794082" cy="7774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EC428A-7466-47C1-BB3E-E6168074EC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07" y="752937"/>
            <a:ext cx="3809171" cy="26760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6D3F4FB-37AC-4BEA-95D1-9B8AC52B139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5349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45" y="1466050"/>
            <a:ext cx="2370295" cy="14014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9A7F3B-4396-48E3-968D-5A710F89FCD5}"/>
              </a:ext>
            </a:extLst>
          </p:cNvPr>
          <p:cNvSpPr txBox="1"/>
          <p:nvPr/>
        </p:nvSpPr>
        <p:spPr>
          <a:xfrm>
            <a:off x="552450" y="3078701"/>
            <a:ext cx="17940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추가 내용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A6B564-1145-44EA-A1C0-D7B71DE272AB}"/>
              </a:ext>
            </a:extLst>
          </p:cNvPr>
          <p:cNvSpPr/>
          <p:nvPr/>
        </p:nvSpPr>
        <p:spPr>
          <a:xfrm>
            <a:off x="704851" y="3554952"/>
            <a:ext cx="1794082" cy="7774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F964BE-B5D2-48A6-9B7A-B00AD818A003}"/>
              </a:ext>
            </a:extLst>
          </p:cNvPr>
          <p:cNvSpPr txBox="1"/>
          <p:nvPr/>
        </p:nvSpPr>
        <p:spPr>
          <a:xfrm>
            <a:off x="509541" y="4021583"/>
            <a:ext cx="4435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▶농작물이 손상되지 않도록 온도가 </a:t>
            </a:r>
            <a:r>
              <a:rPr lang="en-US" altLang="ko-KR" dirty="0"/>
              <a:t>27</a:t>
            </a:r>
            <a:r>
              <a:rPr lang="ko-KR" altLang="en-US" dirty="0"/>
              <a:t>도                이상 올라가면 </a:t>
            </a:r>
            <a:r>
              <a:rPr lang="en-US" altLang="ko-KR" dirty="0"/>
              <a:t>LED(RED)</a:t>
            </a:r>
            <a:r>
              <a:rPr lang="ko-KR" altLang="en-US" dirty="0"/>
              <a:t>로 경고하며 적정 온도일시 </a:t>
            </a:r>
            <a:r>
              <a:rPr lang="en-US" altLang="ko-KR" dirty="0"/>
              <a:t>LED(GREEN)</a:t>
            </a:r>
            <a:r>
              <a:rPr lang="ko-KR" altLang="en-US" dirty="0"/>
              <a:t>으로 알려준다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▶농작물이 잘 자랄 수 있도록 실시간으로 측정된 온도와 습도를 </a:t>
            </a:r>
            <a:r>
              <a:rPr lang="en-US" altLang="ko-KR" dirty="0"/>
              <a:t>LCD</a:t>
            </a:r>
            <a:r>
              <a:rPr lang="ko-KR" altLang="en-US" dirty="0"/>
              <a:t>화면에 출력한다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4608EE5-C1B3-4734-84D1-24F91A4943FB}"/>
              </a:ext>
            </a:extLst>
          </p:cNvPr>
          <p:cNvSpPr/>
          <p:nvPr/>
        </p:nvSpPr>
        <p:spPr>
          <a:xfrm>
            <a:off x="5537223" y="4580882"/>
            <a:ext cx="739291" cy="55935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601897-BFAE-4DA3-B474-8F198BCF61AB}"/>
              </a:ext>
            </a:extLst>
          </p:cNvPr>
          <p:cNvSpPr txBox="1"/>
          <p:nvPr/>
        </p:nvSpPr>
        <p:spPr>
          <a:xfrm>
            <a:off x="6927545" y="3781884"/>
            <a:ext cx="44353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</a:t>
            </a:r>
            <a:r>
              <a:rPr lang="ko-KR" altLang="en-US" dirty="0" err="1"/>
              <a:t>야생동물들로부터</a:t>
            </a:r>
            <a:r>
              <a:rPr lang="ko-KR" altLang="en-US" dirty="0"/>
              <a:t> 농작물을 안전하게 보호하기 위해 초음파 센서와 </a:t>
            </a:r>
            <a:r>
              <a:rPr lang="ko-KR" altLang="en-US" dirty="0" err="1"/>
              <a:t>부저를</a:t>
            </a:r>
            <a:r>
              <a:rPr lang="ko-KR" altLang="en-US" dirty="0"/>
              <a:t> 이용하여 일정거리 안으로 들어오면 경고음을 발생 시킨다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▶조도센서를 이용하여 비닐하우스 내부가 어두워지면 </a:t>
            </a:r>
            <a:r>
              <a:rPr lang="en-US" altLang="ko-KR" dirty="0"/>
              <a:t>LED</a:t>
            </a:r>
            <a:r>
              <a:rPr lang="ko-KR" altLang="en-US" dirty="0"/>
              <a:t>센서를 이용하여 비닐하우스의 내부를 밝혀준다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500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D14D42-27BE-4603-BCEF-00712FE99629}"/>
              </a:ext>
            </a:extLst>
          </p:cNvPr>
          <p:cNvSpPr txBox="1"/>
          <p:nvPr/>
        </p:nvSpPr>
        <p:spPr>
          <a:xfrm>
            <a:off x="552450" y="207246"/>
            <a:ext cx="39276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 설명 </a:t>
            </a: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시연 사진</a:t>
            </a:r>
            <a:endParaRPr lang="en-US" altLang="ko-KR" sz="3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C48DE6-B6F1-4FC3-9783-91D3B9B565DF}"/>
              </a:ext>
            </a:extLst>
          </p:cNvPr>
          <p:cNvSpPr/>
          <p:nvPr/>
        </p:nvSpPr>
        <p:spPr>
          <a:xfrm>
            <a:off x="685800" y="690580"/>
            <a:ext cx="4743450" cy="7066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3101F11-7DB7-4CA0-B673-ED54D702D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143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6E48293-7ADF-45A2-ABA7-D9559AD2F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6061" y="-5670550"/>
            <a:ext cx="129606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AF58AA-6527-4373-A703-CF0495068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01" y="878603"/>
            <a:ext cx="5617846" cy="58632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ED3AE8-1310-4DE0-9126-6F1DB2FED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68" y="878604"/>
            <a:ext cx="5899647" cy="586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15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D14D42-27BE-4603-BCEF-00712FE99629}"/>
              </a:ext>
            </a:extLst>
          </p:cNvPr>
          <p:cNvSpPr txBox="1"/>
          <p:nvPr/>
        </p:nvSpPr>
        <p:spPr>
          <a:xfrm>
            <a:off x="552450" y="207246"/>
            <a:ext cx="39276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 설명 </a:t>
            </a: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시연 사진</a:t>
            </a:r>
            <a:endParaRPr lang="en-US" altLang="ko-KR" sz="3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C48DE6-B6F1-4FC3-9783-91D3B9B565DF}"/>
              </a:ext>
            </a:extLst>
          </p:cNvPr>
          <p:cNvSpPr/>
          <p:nvPr/>
        </p:nvSpPr>
        <p:spPr>
          <a:xfrm>
            <a:off x="685800" y="690580"/>
            <a:ext cx="4743450" cy="7066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3101F11-7DB7-4CA0-B673-ED54D702D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143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6E48293-7ADF-45A2-ABA7-D9559AD2F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6061" y="-5670550"/>
            <a:ext cx="129606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4108ED-A565-4463-A085-7DB87FCDE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63" y="944483"/>
            <a:ext cx="5625124" cy="57062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6EBECD-B11E-4658-8DC4-C2D770689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923" y="972191"/>
            <a:ext cx="5830114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7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63456FD-663A-4802-823B-444059443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7239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2D586B-0AC5-4EF9-A243-C0F6555EC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08" y="-1049339"/>
            <a:ext cx="10609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402EA3B-F8A2-4D0F-95B1-915E3BD68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9358" y="2947415"/>
            <a:ext cx="1060958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19C92-7413-4683-941C-1B7BE32E8778}"/>
              </a:ext>
            </a:extLst>
          </p:cNvPr>
          <p:cNvSpPr txBox="1"/>
          <p:nvPr/>
        </p:nvSpPr>
        <p:spPr>
          <a:xfrm>
            <a:off x="620488" y="484632"/>
            <a:ext cx="3739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적정 온도일때 </a:t>
            </a:r>
            <a:r>
              <a:rPr lang="en-US" altLang="ko-KR" dirty="0"/>
              <a:t>GREEN LED ON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2888FC-A7D6-4622-B466-9CE94D1B72B3}"/>
              </a:ext>
            </a:extLst>
          </p:cNvPr>
          <p:cNvSpPr txBox="1"/>
          <p:nvPr/>
        </p:nvSpPr>
        <p:spPr>
          <a:xfrm>
            <a:off x="579084" y="3440738"/>
            <a:ext cx="526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적정 온도가 아닐 때 </a:t>
            </a:r>
            <a:r>
              <a:rPr lang="en-US" altLang="ko-KR" dirty="0"/>
              <a:t>RED LED ON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56962A-90B4-43CA-AB8C-ECED56D4EB1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7596" y="-320296"/>
            <a:ext cx="2251162" cy="49053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FFBE58-61C7-4EBE-9A28-8A7C139A41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27696" y="2640710"/>
            <a:ext cx="2290962" cy="4905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E31B64-9084-4FD1-8D78-267C9E9B7671}"/>
              </a:ext>
            </a:extLst>
          </p:cNvPr>
          <p:cNvSpPr txBox="1"/>
          <p:nvPr/>
        </p:nvSpPr>
        <p:spPr>
          <a:xfrm>
            <a:off x="6220792" y="491405"/>
            <a:ext cx="3739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내부 밝기가 알맞을 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1D89B4-6F8F-4223-A76F-C875C311AF46}"/>
              </a:ext>
            </a:extLst>
          </p:cNvPr>
          <p:cNvSpPr txBox="1"/>
          <p:nvPr/>
        </p:nvSpPr>
        <p:spPr>
          <a:xfrm>
            <a:off x="6179388" y="3447511"/>
            <a:ext cx="526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내부의 밝기가 어두울 때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B13943-091C-4F97-9747-CC83138DAB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28350" r="438" b="38824"/>
          <a:stretch/>
        </p:blipFill>
        <p:spPr>
          <a:xfrm>
            <a:off x="6276814" y="3947916"/>
            <a:ext cx="5067338" cy="22909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D0AF97-B52D-43B5-A57F-2A8F8F400D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8485" r="1156" b="9028"/>
          <a:stretch/>
        </p:blipFill>
        <p:spPr>
          <a:xfrm>
            <a:off x="6276814" y="1006810"/>
            <a:ext cx="5067338" cy="22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57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2A5607-4E89-42D4-8B11-C0F76AC14841}"/>
              </a:ext>
            </a:extLst>
          </p:cNvPr>
          <p:cNvSpPr txBox="1"/>
          <p:nvPr/>
        </p:nvSpPr>
        <p:spPr>
          <a:xfrm>
            <a:off x="552450" y="438150"/>
            <a:ext cx="21675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시연 동영상</a:t>
            </a:r>
            <a:endParaRPr lang="en-US" altLang="ko-KR" sz="3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FAB46A-9CD7-420E-9978-FE6184EDA4D9}"/>
              </a:ext>
            </a:extLst>
          </p:cNvPr>
          <p:cNvSpPr/>
          <p:nvPr/>
        </p:nvSpPr>
        <p:spPr>
          <a:xfrm>
            <a:off x="685800" y="921484"/>
            <a:ext cx="2190750" cy="7066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" name="KakaoTalk_Video_20171207_1513_45_782">
            <a:hlinkClick r:id="" action="ppaction://media"/>
            <a:extLst>
              <a:ext uri="{FF2B5EF4-FFF2-40B4-BE49-F238E27FC236}">
                <a16:creationId xmlns:a16="http://schemas.microsoft.com/office/drawing/2014/main" id="{0C62F237-E463-44B4-9DAB-A5CCF45ABC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90025" y="1357109"/>
            <a:ext cx="6211949" cy="500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3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63B3A7-0647-437A-B2EA-F74851B454AD}"/>
              </a:ext>
            </a:extLst>
          </p:cNvPr>
          <p:cNvSpPr txBox="1"/>
          <p:nvPr/>
        </p:nvSpPr>
        <p:spPr>
          <a:xfrm>
            <a:off x="2981325" y="2590800"/>
            <a:ext cx="838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solidFill>
                  <a:schemeClr val="bg1">
                    <a:alpha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352416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150</Words>
  <Application>Microsoft Office PowerPoint</Application>
  <PresentationFormat>와이드스크린</PresentationFormat>
  <Paragraphs>30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함초롬돋움</vt:lpstr>
      <vt:lpstr>Arial</vt:lpstr>
      <vt:lpstr>Office 테마</vt:lpstr>
      <vt:lpstr>비닐하우스 내부 온습도 측정 프로그램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비닐하우스 내부 온습도 측정 프로그램</dc:title>
  <dc:creator>안다영</dc:creator>
  <cp:lastModifiedBy>이혜연</cp:lastModifiedBy>
  <cp:revision>32</cp:revision>
  <dcterms:created xsi:type="dcterms:W3CDTF">2017-10-28T08:30:54Z</dcterms:created>
  <dcterms:modified xsi:type="dcterms:W3CDTF">2017-12-08T03:11:19Z</dcterms:modified>
</cp:coreProperties>
</file>